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7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86367-6CED-4C91-8F1F-39F8730F8DD2}" type="datetimeFigureOut">
              <a:rPr lang="en-ID" smtClean="0"/>
              <a:t>25/04/2026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23874-80E4-475B-B836-164812A851B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7738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337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248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622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0779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212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7414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3707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9497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23874-80E4-475B-B836-164812A851B3}" type="slidenum">
              <a:rPr lang="en-ID" smtClean="0"/>
              <a:t>15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5193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101"/>
          <a:stretch/>
        </p:blipFill>
        <p:spPr>
          <a:xfrm>
            <a:off x="0" y="38100"/>
            <a:ext cx="16256000" cy="8877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101"/>
          <a:stretch/>
        </p:blipFill>
        <p:spPr>
          <a:xfrm>
            <a:off x="0" y="38100"/>
            <a:ext cx="16256000" cy="8877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</Words>
  <Application>Microsoft Office PowerPoint</Application>
  <PresentationFormat>Custom</PresentationFormat>
  <Paragraphs>9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NUC</cp:lastModifiedBy>
  <cp:revision>2</cp:revision>
  <dcterms:created xsi:type="dcterms:W3CDTF">2006-08-16T00:00:00Z</dcterms:created>
  <dcterms:modified xsi:type="dcterms:W3CDTF">2026-04-25T03:43:12Z</dcterms:modified>
</cp:coreProperties>
</file>